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8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0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5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8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7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BC487E5-39E3-4978-8B28-DB843D3CD9FC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6716496-4781-4217-816A-9EB091DA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4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026A-13BA-8704-0D69-C4E2A495C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8F763-5336-BC9E-20FD-28C7FC20E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CBAFF-CC21-59AD-C137-AD09C1CB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8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2E4C8-664C-2980-7A2D-60F3823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7115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A495D-A052-9B14-8903-760D286F8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6031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64D6C-919F-1789-3252-2F5CD6EF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370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7E76A-FBDD-09B4-F137-E941140F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88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C25DC-AB0E-7C11-0E62-8122755CD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483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36ADB-E7FA-3BED-D5D3-FC210D32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691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B02A5-8D5A-42F5-4C88-78CC75E2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EBC6A-BB6C-C166-A5E5-A8935E00D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6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5CBDB-A5E5-C10E-932B-E2463434F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7322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5FEC4-797C-5DDA-42DA-B0334A9FA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899E5-2A56-5047-B757-3BD8B8B35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1492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98DEC-703D-4F5E-978C-A5021BD01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34626-EE30-91D8-F07B-6AE952F0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700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FA92E-1F97-4955-3DDF-AD774BC30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777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BD948-ED6D-1716-E4E3-E8B37A5F5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812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3CD5B-5328-337E-5A0F-CF2191C6E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937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ACE8C-D883-4562-143B-AE64C92A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23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4D496-C3A0-FF0B-1999-4316609F1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1359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minhaz reza</dc:creator>
  <cp:lastModifiedBy>minhaz reza</cp:lastModifiedBy>
  <cp:revision>1</cp:revision>
  <dcterms:created xsi:type="dcterms:W3CDTF">2025-01-07T22:16:58Z</dcterms:created>
  <dcterms:modified xsi:type="dcterms:W3CDTF">2025-01-07T22:29:36Z</dcterms:modified>
</cp:coreProperties>
</file>